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j1VqsTK2HDj2SMY1U1a/aHX+f/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8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4" name="Google Shape;74;p15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0" name="Google Shape;80;p15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6"/>
          <p:cNvSpPr txBox="1"/>
          <p:nvPr>
            <p:ph type="title"/>
          </p:nvPr>
        </p:nvSpPr>
        <p:spPr>
          <a:xfrm>
            <a:off x="311702" y="593369"/>
            <a:ext cx="8520599" cy="76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56"/>
          <p:cNvSpPr txBox="1"/>
          <p:nvPr>
            <p:ph idx="1" type="body"/>
          </p:nvPr>
        </p:nvSpPr>
        <p:spPr>
          <a:xfrm>
            <a:off x="311702" y="1536633"/>
            <a:ext cx="8520599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56"/>
          <p:cNvSpPr txBox="1"/>
          <p:nvPr>
            <p:ph idx="12" type="sldNum"/>
          </p:nvPr>
        </p:nvSpPr>
        <p:spPr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9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0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0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/>
        </p:txBody>
      </p:sp>
      <p:sp>
        <p:nvSpPr>
          <p:cNvPr id="106" name="Google Shape;106;p20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2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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9pPr>
          </a:lstStyle>
          <a:p/>
        </p:txBody>
      </p:sp>
      <p:sp>
        <p:nvSpPr>
          <p:cNvPr id="118" name="Google Shape;118;p2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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9pPr>
          </a:lstStyle>
          <a:p/>
        </p:txBody>
      </p:sp>
      <p:sp>
        <p:nvSpPr>
          <p:cNvPr id="119" name="Google Shape;119;p2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5" name="Google Shape;125;p2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9pPr>
          </a:lstStyle>
          <a:p/>
        </p:txBody>
      </p:sp>
      <p:sp>
        <p:nvSpPr>
          <p:cNvPr id="126" name="Google Shape;126;p2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7" name="Google Shape;127;p2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9pPr>
          </a:lstStyle>
          <a:p/>
        </p:txBody>
      </p:sp>
      <p:sp>
        <p:nvSpPr>
          <p:cNvPr id="128" name="Google Shape;128;p2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14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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-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9pPr>
          </a:lstStyle>
          <a:p/>
        </p:txBody>
      </p:sp>
      <p:sp>
        <p:nvSpPr>
          <p:cNvPr id="139" name="Google Shape;139;p2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2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7" name="Google Shape;147;p2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1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/>
        </p:txBody>
      </p:sp>
      <p:sp>
        <p:nvSpPr>
          <p:cNvPr id="153" name="Google Shape;153;p2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/>
        </p:txBody>
      </p:sp>
      <p:sp>
        <p:nvSpPr>
          <p:cNvPr id="159" name="Google Shape;159;p2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0" name="Google Shape;30;p14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6" name="Google Shape;36;p14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7" name="Google Shape;37;p14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3" name="Google Shape;43;p14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4" name="Google Shape;44;p14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14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14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0"/>
          <p:cNvSpPr txBox="1"/>
          <p:nvPr>
            <p:ph type="title"/>
          </p:nvPr>
        </p:nvSpPr>
        <p:spPr>
          <a:xfrm>
            <a:off x="6477000" y="6202362"/>
            <a:ext cx="2667000" cy="655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latin typeface="SimHei"/>
                <a:ea typeface="SimHei"/>
                <a:cs typeface="SimHei"/>
                <a:sym typeface="SimHe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0" name="Google Shape;60;p15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1" name="Google Shape;61;p15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5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8" name="Google Shape;68;p15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1F1FA"/>
            </a:gs>
            <a:gs pos="74000">
              <a:srgbClr val="8F8FDB"/>
            </a:gs>
            <a:gs pos="83000">
              <a:srgbClr val="8F8FDB"/>
            </a:gs>
            <a:gs pos="100000">
              <a:srgbClr val="B3B3E7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9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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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9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9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9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" id="166" name="Google Shape;16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7"/>
          <p:cNvSpPr txBox="1"/>
          <p:nvPr/>
        </p:nvSpPr>
        <p:spPr>
          <a:xfrm>
            <a:off x="676275" y="838200"/>
            <a:ext cx="7781925" cy="149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6000"/>
              <a:buFont typeface="SimSun"/>
              <a:buNone/>
            </a:pPr>
            <a:r>
              <a:rPr b="1" i="0" lang="en-US" sz="6000" u="none" cap="none" strike="noStrike">
                <a:solidFill>
                  <a:srgbClr val="DBA901"/>
                </a:solidFill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DBA901"/>
                </a:solidFill>
                <a:latin typeface="Arial"/>
                <a:ea typeface="Arial"/>
                <a:cs typeface="Arial"/>
                <a:sym typeface="Arial"/>
              </a:rPr>
              <a:t>There Is God’s Good Purpose in Everything</a:t>
            </a:r>
            <a:endParaRPr/>
          </a:p>
        </p:txBody>
      </p:sp>
      <p:sp>
        <p:nvSpPr>
          <p:cNvPr id="168" name="Google Shape;168;p7"/>
          <p:cNvSpPr txBox="1"/>
          <p:nvPr/>
        </p:nvSpPr>
        <p:spPr>
          <a:xfrm>
            <a:off x="676275" y="3429000"/>
            <a:ext cx="7781925" cy="1476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7"/>
          <p:cNvSpPr txBox="1"/>
          <p:nvPr/>
        </p:nvSpPr>
        <p:spPr>
          <a:xfrm>
            <a:off x="676275" y="5905500"/>
            <a:ext cx="7781925" cy="295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" id="174" name="Google Shape;17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8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5300"/>
              <a:buFont typeface="SimSun"/>
              <a:buNone/>
            </a:pPr>
            <a:r>
              <a:rPr b="1" i="0" lang="en-US" sz="5300" u="none" cap="none" strike="noStrike">
                <a:solidFill>
                  <a:srgbClr val="DBA901"/>
                </a:solidFill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DBA901"/>
                </a:solidFill>
                <a:latin typeface="Arial"/>
                <a:ea typeface="Arial"/>
                <a:cs typeface="Arial"/>
                <a:sym typeface="Arial"/>
              </a:rPr>
              <a:t>There Is God’s Good Purpose in Everything</a:t>
            </a:r>
            <a:endParaRPr/>
          </a:p>
        </p:txBody>
      </p:sp>
      <p:sp>
        <p:nvSpPr>
          <p:cNvPr id="176" name="Google Shape;176;p8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0" y="1619250"/>
            <a:ext cx="9144000" cy="4262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(</a:t>
            </a:r>
            <a:r>
              <a:rPr b="0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女</a:t>
            </a: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)我以喜乐的心 来面对我的环境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face my environment with a joyful heart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我以平安的心 来应对我的处境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have a peace of mind to deal with my situation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因为凡事 都有神的美意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Because there Is God’s good purpose in everything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我要贊美 坚持到底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praise and hold on straight to the end</a:t>
            </a:r>
            <a:endParaRPr/>
          </a:p>
        </p:txBody>
      </p:sp>
      <p:sp>
        <p:nvSpPr>
          <p:cNvPr id="178" name="Google Shape;178;p8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1-V.1</a:t>
            </a:r>
            <a:endParaRPr/>
          </a:p>
        </p:txBody>
      </p:sp>
      <p:sp>
        <p:nvSpPr>
          <p:cNvPr id="179" name="Google Shape;179;p8"/>
          <p:cNvSpPr txBox="1"/>
          <p:nvPr/>
        </p:nvSpPr>
        <p:spPr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imSu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" id="184" name="Google Shape;18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9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5300"/>
              <a:buFont typeface="SimSun"/>
              <a:buNone/>
            </a:pPr>
            <a:r>
              <a:rPr b="1" i="0" lang="en-US" sz="5300" u="none" cap="none" strike="noStrike">
                <a:solidFill>
                  <a:srgbClr val="DBA901"/>
                </a:solidFill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DBA901"/>
                </a:solidFill>
                <a:latin typeface="Arial"/>
                <a:ea typeface="Arial"/>
                <a:cs typeface="Arial"/>
                <a:sym typeface="Arial"/>
              </a:rPr>
              <a:t>There Is God’s Good Purpose in Everything</a:t>
            </a:r>
            <a:endParaRPr/>
          </a:p>
        </p:txBody>
      </p:sp>
      <p:sp>
        <p:nvSpPr>
          <p:cNvPr id="186" name="Google Shape;186;p9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0" y="1619250"/>
            <a:ext cx="9144000" cy="4262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(男)</a:t>
            </a: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我以盼望的心 来面对我的失望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face my disappointment with hope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我以积极的心 来战胜我的沮丧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overcome my frustration with a positive heart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因为凡事 都有神的美意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Because there Is God’s good purpose in everything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我要感恩 称谢到底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grateful and will give You thanks forever</a:t>
            </a:r>
            <a:endParaRPr/>
          </a:p>
        </p:txBody>
      </p:sp>
      <p:sp>
        <p:nvSpPr>
          <p:cNvPr id="188" name="Google Shape;188;p9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2-V.1</a:t>
            </a:r>
            <a:endParaRPr/>
          </a:p>
        </p:txBody>
      </p:sp>
      <p:sp>
        <p:nvSpPr>
          <p:cNvPr id="189" name="Google Shape;189;p9"/>
          <p:cNvSpPr txBox="1"/>
          <p:nvPr/>
        </p:nvSpPr>
        <p:spPr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imSu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" id="194" name="Google Shape;19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5300"/>
              <a:buFont typeface="SimSun"/>
              <a:buNone/>
            </a:pPr>
            <a:r>
              <a:rPr b="1" i="0" lang="en-US" sz="5300" u="none" cap="none" strike="noStrike">
                <a:solidFill>
                  <a:srgbClr val="DBA901"/>
                </a:solidFill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DBA901"/>
                </a:solidFill>
                <a:latin typeface="Arial"/>
                <a:ea typeface="Arial"/>
                <a:cs typeface="Arial"/>
                <a:sym typeface="Arial"/>
              </a:rPr>
              <a:t>There Is God’s Good Purpose in Everything</a:t>
            </a:r>
            <a:endParaRPr/>
          </a:p>
        </p:txBody>
      </p:sp>
      <p:sp>
        <p:nvSpPr>
          <p:cNvPr id="196" name="Google Shape;196;p10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0"/>
          <p:cNvSpPr txBox="1"/>
          <p:nvPr/>
        </p:nvSpPr>
        <p:spPr>
          <a:xfrm>
            <a:off x="0" y="1619250"/>
            <a:ext cx="9144000" cy="4262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(合)</a:t>
            </a: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我以喜乐的心 来面对我的环境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face my environment with a joyful heart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我以平安的心 来应对我的处境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have a peace of mind to deal with my situation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因为凡事 都有神的美意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Because there Is God’s good purpose in everything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我要贊美 坚持到底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praise and hold on straight to the end</a:t>
            </a:r>
            <a:endParaRPr/>
          </a:p>
        </p:txBody>
      </p:sp>
      <p:sp>
        <p:nvSpPr>
          <p:cNvPr id="198" name="Google Shape;198;p10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1-V.1</a:t>
            </a:r>
            <a:endParaRPr/>
          </a:p>
        </p:txBody>
      </p:sp>
      <p:sp>
        <p:nvSpPr>
          <p:cNvPr id="199" name="Google Shape;199;p10"/>
          <p:cNvSpPr txBox="1"/>
          <p:nvPr/>
        </p:nvSpPr>
        <p:spPr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imSu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" id="204" name="Google Shape;20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5300"/>
              <a:buFont typeface="SimSun"/>
              <a:buNone/>
            </a:pPr>
            <a:r>
              <a:rPr b="1" i="0" lang="en-US" sz="5300" u="none" cap="none" strike="noStrike">
                <a:solidFill>
                  <a:srgbClr val="DBA901"/>
                </a:solidFill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DBA901"/>
                </a:solidFill>
                <a:latin typeface="Arial"/>
                <a:ea typeface="Arial"/>
                <a:cs typeface="Arial"/>
                <a:sym typeface="Arial"/>
              </a:rPr>
              <a:t>There Is God’s Good Purpose in Everything</a:t>
            </a:r>
            <a:endParaRPr/>
          </a:p>
        </p:txBody>
      </p:sp>
      <p:sp>
        <p:nvSpPr>
          <p:cNvPr id="206" name="Google Shape;206;p11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1"/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我以盼望的心 来面对我的失望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face my disappointment with hope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我以积极的心 来战胜我的沮丧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overcome my frustration with a positive heart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因为凡事 都有神的美意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Because there Is God’s good purpose in everything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我要感恩 称谢到底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grateful and will give You thanks forever</a:t>
            </a:r>
            <a:endParaRPr/>
          </a:p>
        </p:txBody>
      </p:sp>
      <p:sp>
        <p:nvSpPr>
          <p:cNvPr id="208" name="Google Shape;208;p11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2-V.1</a:t>
            </a:r>
            <a:endParaRPr/>
          </a:p>
        </p:txBody>
      </p:sp>
      <p:sp>
        <p:nvSpPr>
          <p:cNvPr id="209" name="Google Shape;209;p11"/>
          <p:cNvSpPr txBox="1"/>
          <p:nvPr/>
        </p:nvSpPr>
        <p:spPr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imSu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" id="214" name="Google Shape;21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2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5300"/>
              <a:buFont typeface="SimSun"/>
              <a:buNone/>
            </a:pPr>
            <a:r>
              <a:rPr b="1" i="0" lang="en-US" sz="5300" u="none" cap="none" strike="noStrike">
                <a:solidFill>
                  <a:srgbClr val="DBA901"/>
                </a:solidFill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DBA901"/>
                </a:solidFill>
                <a:latin typeface="Arial"/>
                <a:ea typeface="Arial"/>
                <a:cs typeface="Arial"/>
                <a:sym typeface="Arial"/>
              </a:rPr>
              <a:t>There Is God’s Good Purpose in Everything</a:t>
            </a:r>
            <a:endParaRPr/>
          </a:p>
        </p:txBody>
      </p:sp>
      <p:sp>
        <p:nvSpPr>
          <p:cNvPr id="216" name="Google Shape;216;p12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2"/>
          <p:cNvSpPr txBox="1"/>
          <p:nvPr/>
        </p:nvSpPr>
        <p:spPr>
          <a:xfrm>
            <a:off x="0" y="1619250"/>
            <a:ext cx="9144000" cy="4262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(tp)</a:t>
            </a: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我以喜乐的心 来面对我的环境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face my environment with a joyful heart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我以平安的心 来应对我的处境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have a peace of mind to deal with my situation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因为凡事 都有神的美意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Because there Is God’s good purpose in everything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我要贊美 坚持到底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praise and hold on straight to the end</a:t>
            </a:r>
            <a:endParaRPr/>
          </a:p>
        </p:txBody>
      </p:sp>
      <p:sp>
        <p:nvSpPr>
          <p:cNvPr id="218" name="Google Shape;218;p12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1-V.1</a:t>
            </a:r>
            <a:endParaRPr/>
          </a:p>
        </p:txBody>
      </p:sp>
      <p:sp>
        <p:nvSpPr>
          <p:cNvPr id="219" name="Google Shape;219;p12"/>
          <p:cNvSpPr txBox="1"/>
          <p:nvPr/>
        </p:nvSpPr>
        <p:spPr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imSu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" id="224" name="Google Shape;22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3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5300"/>
              <a:buFont typeface="SimSun"/>
              <a:buNone/>
            </a:pPr>
            <a:r>
              <a:rPr b="1" i="0" lang="en-US" sz="5300" u="none" cap="none" strike="noStrike">
                <a:solidFill>
                  <a:srgbClr val="DBA901"/>
                </a:solidFill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DBA901"/>
                </a:solidFill>
                <a:latin typeface="Arial"/>
                <a:ea typeface="Arial"/>
                <a:cs typeface="Arial"/>
                <a:sym typeface="Arial"/>
              </a:rPr>
              <a:t>There Is God’s Good Purpose in Everything</a:t>
            </a:r>
            <a:endParaRPr/>
          </a:p>
        </p:txBody>
      </p:sp>
      <p:sp>
        <p:nvSpPr>
          <p:cNvPr id="226" name="Google Shape;226;p13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3"/>
          <p:cNvSpPr txBox="1"/>
          <p:nvPr/>
        </p:nvSpPr>
        <p:spPr>
          <a:xfrm>
            <a:off x="0" y="1619250"/>
            <a:ext cx="9144000" cy="4262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我以盼望的心 来面对我的失望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face my disappointment with hope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我以积极的心 来战胜我的沮丧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overcome my frustration with a positive heart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因为凡事 都有神的美意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Because there Is God’s good purpose in everything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SimSun"/>
              <a:buNone/>
            </a:pPr>
            <a:r>
              <a:rPr b="1" i="0" lang="en-US" sz="38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我要感恩 称谢到底 (x2)</a:t>
            </a:r>
            <a:endParaRPr b="1" i="0" sz="3800" u="none" cap="none" strike="noStrike">
              <a:solidFill>
                <a:srgbClr val="FFFFFF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grateful and will give You thanks forever</a:t>
            </a:r>
            <a:endParaRPr/>
          </a:p>
        </p:txBody>
      </p:sp>
      <p:sp>
        <p:nvSpPr>
          <p:cNvPr id="228" name="Google Shape;228;p13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2-V.1</a:t>
            </a:r>
            <a:endParaRPr/>
          </a:p>
        </p:txBody>
      </p:sp>
      <p:sp>
        <p:nvSpPr>
          <p:cNvPr id="229" name="Google Shape;229;p13"/>
          <p:cNvSpPr txBox="1"/>
          <p:nvPr/>
        </p:nvSpPr>
        <p:spPr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imSu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LeiChen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