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4" roundtripDataSignature="AMtx7mj1VqsTK2HDj2SMY1U1a/aHX+f//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customschemas.google.com/relationships/presentationmetadata" Target="meta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幻灯片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18" name="Google Shape;18;p8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竖排文字" type="vertTx">
  <p:cSld name="VERTICAL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4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4" name="Google Shape;74;p15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5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垂直排列标题与文本" type="vertTitleAndTx">
  <p:cSld name="VERTICAL_TITLE_AND_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5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5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0" name="Google Shape;80;p15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5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6"/>
          <p:cNvSpPr txBox="1"/>
          <p:nvPr>
            <p:ph type="title"/>
          </p:nvPr>
        </p:nvSpPr>
        <p:spPr>
          <a:xfrm>
            <a:off x="311702" y="593369"/>
            <a:ext cx="8520599" cy="763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p156"/>
          <p:cNvSpPr txBox="1"/>
          <p:nvPr>
            <p:ph idx="1" type="body"/>
          </p:nvPr>
        </p:nvSpPr>
        <p:spPr>
          <a:xfrm>
            <a:off x="311702" y="1536633"/>
            <a:ext cx="8520599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156"/>
          <p:cNvSpPr txBox="1"/>
          <p:nvPr>
            <p:ph idx="12" type="sldNum"/>
          </p:nvPr>
        </p:nvSpPr>
        <p:spPr>
          <a:xfrm>
            <a:off x="8472488" y="6218238"/>
            <a:ext cx="549275" cy="523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9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9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9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0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20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0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0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0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9pPr>
          </a:lstStyle>
          <a:p/>
        </p:txBody>
      </p:sp>
      <p:sp>
        <p:nvSpPr>
          <p:cNvPr id="106" name="Google Shape;106;p20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0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0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1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2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1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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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9pPr>
          </a:lstStyle>
          <a:p/>
        </p:txBody>
      </p:sp>
      <p:sp>
        <p:nvSpPr>
          <p:cNvPr id="118" name="Google Shape;118;p21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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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9pPr>
          </a:lstStyle>
          <a:p/>
        </p:txBody>
      </p:sp>
      <p:sp>
        <p:nvSpPr>
          <p:cNvPr id="119" name="Google Shape;119;p2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1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5" name="Google Shape;125;p21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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-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9pPr>
          </a:lstStyle>
          <a:p/>
        </p:txBody>
      </p:sp>
      <p:sp>
        <p:nvSpPr>
          <p:cNvPr id="126" name="Google Shape;126;p212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7" name="Google Shape;127;p21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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-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9pPr>
          </a:lstStyle>
          <a:p/>
        </p:txBody>
      </p:sp>
      <p:sp>
        <p:nvSpPr>
          <p:cNvPr id="128" name="Google Shape;128;p2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内容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4" name="Google Shape;24;p14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4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1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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-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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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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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"/>
              <a:defRPr sz="2000"/>
            </a:lvl9pPr>
          </a:lstStyle>
          <a:p/>
        </p:txBody>
      </p:sp>
      <p:sp>
        <p:nvSpPr>
          <p:cNvPr id="139" name="Google Shape;139;p21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40" name="Google Shape;140;p2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1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21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6" name="Google Shape;146;p21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47" name="Google Shape;147;p2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2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216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9pPr>
          </a:lstStyle>
          <a:p/>
        </p:txBody>
      </p:sp>
      <p:sp>
        <p:nvSpPr>
          <p:cNvPr id="153" name="Google Shape;153;p2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2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2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17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217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9pPr>
          </a:lstStyle>
          <a:p/>
        </p:txBody>
      </p:sp>
      <p:sp>
        <p:nvSpPr>
          <p:cNvPr id="159" name="Google Shape;159;p2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2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2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节标题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30" name="Google Shape;30;p14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两栏内容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36" name="Google Shape;36;p14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37" name="Google Shape;37;p14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较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3" name="Google Shape;43;p14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44" name="Google Shape;44;p14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5" name="Google Shape;45;p14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46" name="Google Shape;46;p14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仅标题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0"/>
          <p:cNvSpPr txBox="1"/>
          <p:nvPr>
            <p:ph type="title"/>
          </p:nvPr>
        </p:nvSpPr>
        <p:spPr>
          <a:xfrm>
            <a:off x="6477000" y="6202362"/>
            <a:ext cx="2667000" cy="655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latin typeface="SimHei"/>
                <a:ea typeface="SimHei"/>
                <a:cs typeface="SimHei"/>
                <a:sym typeface="SimHe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5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5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内容与标题" type="objTx">
  <p:cSld name="OBJECT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2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2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60" name="Google Shape;60;p15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1" name="Google Shape;61;p15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5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图片与标题" type="picTx">
  <p:cSld name="PICTURE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5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8" name="Google Shape;68;p15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5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1F1FA"/>
            </a:gs>
            <a:gs pos="74000">
              <a:srgbClr val="8F8FDB"/>
            </a:gs>
            <a:gs pos="83000">
              <a:srgbClr val="8F8FDB"/>
            </a:gs>
            <a:gs pos="100000">
              <a:srgbClr val="B3B3E7"/>
            </a:gs>
          </a:gsLst>
          <a:lin ang="54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8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8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8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8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9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9" name="Google Shape;89;p9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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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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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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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Google Shape;90;p9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Google Shape;91;p9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2" name="Google Shape;92;p9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" id="166" name="Google Shape;16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7"/>
          <p:cNvSpPr txBox="1"/>
          <p:nvPr/>
        </p:nvSpPr>
        <p:spPr>
          <a:xfrm>
            <a:off x="676275" y="838200"/>
            <a:ext cx="7781925" cy="1495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A901"/>
              </a:buClr>
              <a:buSzPts val="6000"/>
              <a:buFont typeface="SimSun"/>
              <a:buNone/>
            </a:pPr>
            <a:r>
              <a:rPr b="1" i="0" lang="en-US" sz="6000" u="none" cap="none" strike="noStrike">
                <a:solidFill>
                  <a:srgbClr val="DBA901"/>
                </a:solidFill>
                <a:latin typeface="SimSun"/>
                <a:ea typeface="SimSun"/>
                <a:cs typeface="SimSun"/>
                <a:sym typeface="SimSun"/>
              </a:rPr>
              <a:t>凡事都有神的美意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A901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DBA901"/>
                </a:solidFill>
                <a:latin typeface="Arial"/>
                <a:ea typeface="Arial"/>
                <a:cs typeface="Arial"/>
                <a:sym typeface="Arial"/>
              </a:rPr>
              <a:t>There Is God’s Good Purpose in Everything</a:t>
            </a:r>
            <a:endParaRPr/>
          </a:p>
        </p:txBody>
      </p:sp>
      <p:sp>
        <p:nvSpPr>
          <p:cNvPr id="168" name="Google Shape;168;p7"/>
          <p:cNvSpPr txBox="1"/>
          <p:nvPr/>
        </p:nvSpPr>
        <p:spPr>
          <a:xfrm>
            <a:off x="676275" y="3429000"/>
            <a:ext cx="7781925" cy="1476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7"/>
          <p:cNvSpPr txBox="1"/>
          <p:nvPr/>
        </p:nvSpPr>
        <p:spPr>
          <a:xfrm>
            <a:off x="676275" y="5905500"/>
            <a:ext cx="7781925" cy="295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" id="174" name="Google Shape;174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8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A901"/>
              </a:buClr>
              <a:buSzPts val="5300"/>
              <a:buFont typeface="SimSun"/>
              <a:buNone/>
            </a:pPr>
            <a:r>
              <a:rPr b="1" i="0" lang="en-US" sz="5300" u="none" cap="none" strike="noStrike">
                <a:solidFill>
                  <a:srgbClr val="DBA901"/>
                </a:solidFill>
                <a:latin typeface="SimSun"/>
                <a:ea typeface="SimSun"/>
                <a:cs typeface="SimSun"/>
                <a:sym typeface="SimSun"/>
              </a:rPr>
              <a:t>凡事都有神的美意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A90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DBA901"/>
                </a:solidFill>
                <a:latin typeface="Arial"/>
                <a:ea typeface="Arial"/>
                <a:cs typeface="Arial"/>
                <a:sym typeface="Arial"/>
              </a:rPr>
              <a:t>There Is God’s Good Purpose in Everything</a:t>
            </a:r>
            <a:endParaRPr/>
          </a:p>
        </p:txBody>
      </p:sp>
      <p:sp>
        <p:nvSpPr>
          <p:cNvPr id="176" name="Google Shape;176;p8"/>
          <p:cNvSpPr txBox="1"/>
          <p:nvPr/>
        </p:nvSpPr>
        <p:spPr>
          <a:xfrm>
            <a:off x="5762625" y="933450"/>
            <a:ext cx="2762250" cy="590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8"/>
          <p:cNvSpPr txBox="1"/>
          <p:nvPr/>
        </p:nvSpPr>
        <p:spPr>
          <a:xfrm>
            <a:off x="0" y="1619250"/>
            <a:ext cx="9144000" cy="42627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(</a:t>
            </a:r>
            <a:r>
              <a:rPr b="0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女</a:t>
            </a: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)我以喜乐的心 来面对我的环境</a:t>
            </a:r>
            <a:endParaRPr b="1" i="0" sz="3800" u="none" cap="none" strike="noStrike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face my environment with a joyful heart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我以平安的心 来应对我的处境</a:t>
            </a:r>
            <a:endParaRPr b="1" i="0" sz="3800" u="none" cap="none" strike="noStrike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have a peace of mind to deal with my situation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因为凡事 都有神的美意</a:t>
            </a:r>
            <a:endParaRPr b="1" i="0" sz="3800" u="none" cap="none" strike="noStrike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Because there Is God’s good purpose in everything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我要贊美 坚持到底</a:t>
            </a:r>
            <a:endParaRPr b="1" i="0" sz="3800" u="none" cap="none" strike="noStrike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will praise and hold on straight to the end</a:t>
            </a:r>
            <a:endParaRPr/>
          </a:p>
        </p:txBody>
      </p:sp>
      <p:sp>
        <p:nvSpPr>
          <p:cNvPr id="178" name="Google Shape;178;p8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1-V.1</a:t>
            </a:r>
            <a:endParaRPr/>
          </a:p>
        </p:txBody>
      </p:sp>
      <p:sp>
        <p:nvSpPr>
          <p:cNvPr id="179" name="Google Shape;179;p8"/>
          <p:cNvSpPr txBox="1"/>
          <p:nvPr/>
        </p:nvSpPr>
        <p:spPr>
          <a:xfrm>
            <a:off x="0" y="6191250"/>
            <a:ext cx="9144000" cy="447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imSun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" id="184" name="Google Shape;184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9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A901"/>
              </a:buClr>
              <a:buSzPts val="5300"/>
              <a:buFont typeface="SimSun"/>
              <a:buNone/>
            </a:pPr>
            <a:r>
              <a:rPr b="1" i="0" lang="en-US" sz="5300" u="none" cap="none" strike="noStrike">
                <a:solidFill>
                  <a:srgbClr val="DBA901"/>
                </a:solidFill>
                <a:latin typeface="SimSun"/>
                <a:ea typeface="SimSun"/>
                <a:cs typeface="SimSun"/>
                <a:sym typeface="SimSun"/>
              </a:rPr>
              <a:t>凡事都有神的美意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A90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DBA901"/>
                </a:solidFill>
                <a:latin typeface="Arial"/>
                <a:ea typeface="Arial"/>
                <a:cs typeface="Arial"/>
                <a:sym typeface="Arial"/>
              </a:rPr>
              <a:t>There Is God’s Good Purpose in Everything</a:t>
            </a:r>
            <a:endParaRPr/>
          </a:p>
        </p:txBody>
      </p:sp>
      <p:sp>
        <p:nvSpPr>
          <p:cNvPr id="186" name="Google Shape;186;p9"/>
          <p:cNvSpPr txBox="1"/>
          <p:nvPr/>
        </p:nvSpPr>
        <p:spPr>
          <a:xfrm>
            <a:off x="5762625" y="933450"/>
            <a:ext cx="2762250" cy="590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9"/>
          <p:cNvSpPr txBox="1"/>
          <p:nvPr/>
        </p:nvSpPr>
        <p:spPr>
          <a:xfrm>
            <a:off x="0" y="1619250"/>
            <a:ext cx="9144000" cy="42627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0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(男)</a:t>
            </a: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我以盼望的心 来面对我的失望</a:t>
            </a:r>
            <a:endParaRPr b="1" i="0" sz="3800" u="none" cap="none" strike="noStrike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face my disappointment with hope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我以积极的心 来战胜我的沮丧</a:t>
            </a:r>
            <a:endParaRPr b="1" i="0" sz="3800" u="none" cap="none" strike="noStrike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overcome my frustration with a positive heart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因为凡事 都有神的美意</a:t>
            </a:r>
            <a:endParaRPr b="1" i="0" sz="3800" u="none" cap="none" strike="noStrike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Because there Is God’s good purpose in everything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我要感恩 称谢到底</a:t>
            </a:r>
            <a:endParaRPr b="1" i="0" sz="3800" u="none" cap="none" strike="noStrike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am grateful and will give You thanks forever</a:t>
            </a:r>
            <a:endParaRPr/>
          </a:p>
        </p:txBody>
      </p:sp>
      <p:sp>
        <p:nvSpPr>
          <p:cNvPr id="188" name="Google Shape;188;p9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2-V.1</a:t>
            </a:r>
            <a:endParaRPr/>
          </a:p>
        </p:txBody>
      </p:sp>
      <p:sp>
        <p:nvSpPr>
          <p:cNvPr id="189" name="Google Shape;189;p9"/>
          <p:cNvSpPr txBox="1"/>
          <p:nvPr/>
        </p:nvSpPr>
        <p:spPr>
          <a:xfrm>
            <a:off x="0" y="6191250"/>
            <a:ext cx="9144000" cy="447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imSun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" id="194" name="Google Shape;194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10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A901"/>
              </a:buClr>
              <a:buSzPts val="5300"/>
              <a:buFont typeface="SimSun"/>
              <a:buNone/>
            </a:pPr>
            <a:r>
              <a:rPr b="1" i="0" lang="en-US" sz="5300" u="none" cap="none" strike="noStrike">
                <a:solidFill>
                  <a:srgbClr val="DBA901"/>
                </a:solidFill>
                <a:latin typeface="SimSun"/>
                <a:ea typeface="SimSun"/>
                <a:cs typeface="SimSun"/>
                <a:sym typeface="SimSun"/>
              </a:rPr>
              <a:t>凡事都有神的美意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A90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DBA901"/>
                </a:solidFill>
                <a:latin typeface="Arial"/>
                <a:ea typeface="Arial"/>
                <a:cs typeface="Arial"/>
                <a:sym typeface="Arial"/>
              </a:rPr>
              <a:t>There Is God’s Good Purpose in Everything</a:t>
            </a:r>
            <a:endParaRPr/>
          </a:p>
        </p:txBody>
      </p:sp>
      <p:sp>
        <p:nvSpPr>
          <p:cNvPr id="196" name="Google Shape;196;p10"/>
          <p:cNvSpPr txBox="1"/>
          <p:nvPr/>
        </p:nvSpPr>
        <p:spPr>
          <a:xfrm>
            <a:off x="5762625" y="933450"/>
            <a:ext cx="2762250" cy="590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10"/>
          <p:cNvSpPr txBox="1"/>
          <p:nvPr/>
        </p:nvSpPr>
        <p:spPr>
          <a:xfrm>
            <a:off x="0" y="1619250"/>
            <a:ext cx="9144000" cy="42627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0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(合)</a:t>
            </a: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我以喜乐的心 来面对我的环境</a:t>
            </a:r>
            <a:endParaRPr b="1" i="0" sz="3800" u="none" cap="none" strike="noStrike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face my environment with a joyful heart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我以平安的心 来应对我的处境</a:t>
            </a:r>
            <a:endParaRPr b="1" i="0" sz="3800" u="none" cap="none" strike="noStrike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have a peace of mind to deal with my situation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因为凡事 都有神的美意</a:t>
            </a:r>
            <a:endParaRPr b="1" i="0" sz="3800" u="none" cap="none" strike="noStrike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Because there Is God’s good purpose in everything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我要贊美 坚持到底</a:t>
            </a:r>
            <a:endParaRPr b="1" i="0" sz="3800" u="none" cap="none" strike="noStrike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will praise and hold on straight to the end</a:t>
            </a:r>
            <a:endParaRPr/>
          </a:p>
        </p:txBody>
      </p:sp>
      <p:sp>
        <p:nvSpPr>
          <p:cNvPr id="198" name="Google Shape;198;p10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1-V.1</a:t>
            </a:r>
            <a:endParaRPr/>
          </a:p>
        </p:txBody>
      </p:sp>
      <p:sp>
        <p:nvSpPr>
          <p:cNvPr id="199" name="Google Shape;199;p10"/>
          <p:cNvSpPr txBox="1"/>
          <p:nvPr/>
        </p:nvSpPr>
        <p:spPr>
          <a:xfrm>
            <a:off x="0" y="6191250"/>
            <a:ext cx="9144000" cy="447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imSun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" id="204" name="Google Shape;204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1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A901"/>
              </a:buClr>
              <a:buSzPts val="5300"/>
              <a:buFont typeface="SimSun"/>
              <a:buNone/>
            </a:pPr>
            <a:r>
              <a:rPr b="1" i="0" lang="en-US" sz="5300" u="none" cap="none" strike="noStrike">
                <a:solidFill>
                  <a:srgbClr val="DBA901"/>
                </a:solidFill>
                <a:latin typeface="SimSun"/>
                <a:ea typeface="SimSun"/>
                <a:cs typeface="SimSun"/>
                <a:sym typeface="SimSun"/>
              </a:rPr>
              <a:t>凡事都有神的美意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A90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DBA901"/>
                </a:solidFill>
                <a:latin typeface="Arial"/>
                <a:ea typeface="Arial"/>
                <a:cs typeface="Arial"/>
                <a:sym typeface="Arial"/>
              </a:rPr>
              <a:t>There Is God’s Good Purpose in Everything</a:t>
            </a:r>
            <a:endParaRPr/>
          </a:p>
        </p:txBody>
      </p:sp>
      <p:sp>
        <p:nvSpPr>
          <p:cNvPr id="206" name="Google Shape;206;p11"/>
          <p:cNvSpPr txBox="1"/>
          <p:nvPr/>
        </p:nvSpPr>
        <p:spPr>
          <a:xfrm>
            <a:off x="5762625" y="933450"/>
            <a:ext cx="2762250" cy="590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11"/>
          <p:cNvSpPr txBox="1"/>
          <p:nvPr/>
        </p:nvSpPr>
        <p:spPr>
          <a:xfrm>
            <a:off x="0" y="1619250"/>
            <a:ext cx="9144000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我以盼望的心 来面对我的失望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face my disappointment with hope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我以积极的心 来战胜我的沮丧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overcome my frustration with a positive heart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因为凡事 都有神的美意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Because there Is God’s good purpose in everything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我要感恩 称谢到底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am grateful and will give You thanks forever</a:t>
            </a:r>
            <a:endParaRPr/>
          </a:p>
        </p:txBody>
      </p:sp>
      <p:sp>
        <p:nvSpPr>
          <p:cNvPr id="208" name="Google Shape;208;p11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2-V.1</a:t>
            </a:r>
            <a:endParaRPr/>
          </a:p>
        </p:txBody>
      </p:sp>
      <p:sp>
        <p:nvSpPr>
          <p:cNvPr id="209" name="Google Shape;209;p11"/>
          <p:cNvSpPr txBox="1"/>
          <p:nvPr/>
        </p:nvSpPr>
        <p:spPr>
          <a:xfrm>
            <a:off x="0" y="6191250"/>
            <a:ext cx="9144000" cy="447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imSun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" id="214" name="Google Shape;214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12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A901"/>
              </a:buClr>
              <a:buSzPts val="5300"/>
              <a:buFont typeface="SimSun"/>
              <a:buNone/>
            </a:pPr>
            <a:r>
              <a:rPr b="1" i="0" lang="en-US" sz="5300" u="none" cap="none" strike="noStrike">
                <a:solidFill>
                  <a:srgbClr val="DBA901"/>
                </a:solidFill>
                <a:latin typeface="SimSun"/>
                <a:ea typeface="SimSun"/>
                <a:cs typeface="SimSun"/>
                <a:sym typeface="SimSun"/>
              </a:rPr>
              <a:t>凡事都有神的美意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A90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DBA901"/>
                </a:solidFill>
                <a:latin typeface="Arial"/>
                <a:ea typeface="Arial"/>
                <a:cs typeface="Arial"/>
                <a:sym typeface="Arial"/>
              </a:rPr>
              <a:t>There Is God’s Good Purpose in Everything</a:t>
            </a:r>
            <a:endParaRPr/>
          </a:p>
        </p:txBody>
      </p:sp>
      <p:sp>
        <p:nvSpPr>
          <p:cNvPr id="216" name="Google Shape;216;p12"/>
          <p:cNvSpPr txBox="1"/>
          <p:nvPr/>
        </p:nvSpPr>
        <p:spPr>
          <a:xfrm>
            <a:off x="5762625" y="933450"/>
            <a:ext cx="2762250" cy="590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2"/>
          <p:cNvSpPr txBox="1"/>
          <p:nvPr/>
        </p:nvSpPr>
        <p:spPr>
          <a:xfrm>
            <a:off x="0" y="1619250"/>
            <a:ext cx="9144000" cy="42627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0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(tp)</a:t>
            </a: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我以喜乐的心 来面对我的环境</a:t>
            </a:r>
            <a:endParaRPr b="1" i="0" sz="3800" u="none" cap="none" strike="noStrike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face my environment with a joyful heart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我以平安的心 来应对我的处境</a:t>
            </a:r>
            <a:endParaRPr b="1" i="0" sz="3800" u="none" cap="none" strike="noStrike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have a peace of mind to deal with my situation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因为凡事 都有神的美意</a:t>
            </a:r>
            <a:endParaRPr b="1" i="0" sz="3800" u="none" cap="none" strike="noStrike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Because there Is God’s good purpose in everything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我要贊美 坚持到底</a:t>
            </a:r>
            <a:endParaRPr b="1" i="0" sz="3800" u="none" cap="none" strike="noStrike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will praise and hold on straight to the end</a:t>
            </a:r>
            <a:endParaRPr/>
          </a:p>
        </p:txBody>
      </p:sp>
      <p:sp>
        <p:nvSpPr>
          <p:cNvPr id="218" name="Google Shape;218;p12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1-V.1</a:t>
            </a:r>
            <a:endParaRPr/>
          </a:p>
        </p:txBody>
      </p:sp>
      <p:sp>
        <p:nvSpPr>
          <p:cNvPr id="219" name="Google Shape;219;p12"/>
          <p:cNvSpPr txBox="1"/>
          <p:nvPr/>
        </p:nvSpPr>
        <p:spPr>
          <a:xfrm>
            <a:off x="0" y="6191250"/>
            <a:ext cx="9144000" cy="447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imSun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" id="224" name="Google Shape;22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13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A901"/>
              </a:buClr>
              <a:buSzPts val="5300"/>
              <a:buFont typeface="SimSun"/>
              <a:buNone/>
            </a:pPr>
            <a:r>
              <a:rPr b="1" i="0" lang="en-US" sz="5300" u="none" cap="none" strike="noStrike">
                <a:solidFill>
                  <a:srgbClr val="DBA901"/>
                </a:solidFill>
                <a:latin typeface="SimSun"/>
                <a:ea typeface="SimSun"/>
                <a:cs typeface="SimSun"/>
                <a:sym typeface="SimSun"/>
              </a:rPr>
              <a:t>凡事都有神的美意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A901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DBA901"/>
                </a:solidFill>
                <a:latin typeface="Arial"/>
                <a:ea typeface="Arial"/>
                <a:cs typeface="Arial"/>
                <a:sym typeface="Arial"/>
              </a:rPr>
              <a:t>There Is God’s Good Purpose in Everything</a:t>
            </a:r>
            <a:endParaRPr/>
          </a:p>
        </p:txBody>
      </p:sp>
      <p:sp>
        <p:nvSpPr>
          <p:cNvPr id="226" name="Google Shape;226;p13"/>
          <p:cNvSpPr txBox="1"/>
          <p:nvPr/>
        </p:nvSpPr>
        <p:spPr>
          <a:xfrm>
            <a:off x="5762625" y="933450"/>
            <a:ext cx="2762250" cy="590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13"/>
          <p:cNvSpPr txBox="1"/>
          <p:nvPr/>
        </p:nvSpPr>
        <p:spPr>
          <a:xfrm>
            <a:off x="0" y="1619250"/>
            <a:ext cx="9144000" cy="42627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我以盼望的心 来面对我的失望</a:t>
            </a:r>
            <a:endParaRPr b="1" i="0" sz="3800" u="none" cap="none" strike="noStrike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face my disappointment with hope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我以积极的心 来战胜我的沮丧</a:t>
            </a:r>
            <a:endParaRPr b="1" i="0" sz="3800" u="none" cap="none" strike="noStrike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overcome my frustration with a positive heart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因为凡事 都有神的美意</a:t>
            </a:r>
            <a:endParaRPr b="1" i="0" sz="3800" u="none" cap="none" strike="noStrike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Because there Is God’s good purpose in everything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SimSun"/>
              <a:buNone/>
            </a:pPr>
            <a:r>
              <a:rPr b="1" i="0" lang="en-US" sz="38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我要感恩 称谢到底 (x2)</a:t>
            </a:r>
            <a:endParaRPr b="1" i="0" sz="3800" u="none" cap="none" strike="noStrike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am grateful and will give You thanks forever</a:t>
            </a:r>
            <a:endParaRPr/>
          </a:p>
        </p:txBody>
      </p:sp>
      <p:sp>
        <p:nvSpPr>
          <p:cNvPr id="228" name="Google Shape;228;p13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2-V.1</a:t>
            </a:r>
            <a:endParaRPr/>
          </a:p>
        </p:txBody>
      </p:sp>
      <p:sp>
        <p:nvSpPr>
          <p:cNvPr id="229" name="Google Shape;229;p13"/>
          <p:cNvSpPr txBox="1"/>
          <p:nvPr/>
        </p:nvSpPr>
        <p:spPr>
          <a:xfrm>
            <a:off x="0" y="6191250"/>
            <a:ext cx="9144000" cy="447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imSun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Office 主题">
  <a:themeElements>
    <a:clrScheme name="Office 主题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1601-01-01T00:00:00Z</dcterms:created>
  <dc:creator>LeiChen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